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9" r:id="rId4"/>
    <p:sldId id="286" r:id="rId5"/>
    <p:sldId id="280" r:id="rId6"/>
    <p:sldId id="282" r:id="rId7"/>
    <p:sldId id="270" r:id="rId8"/>
    <p:sldId id="288" r:id="rId9"/>
    <p:sldId id="292" r:id="rId10"/>
    <p:sldId id="293" r:id="rId11"/>
    <p:sldId id="277" r:id="rId12"/>
    <p:sldId id="27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dou23kam@yandex.ru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980728"/>
            <a:ext cx="7772400" cy="204365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Формирование, у детей </a:t>
            </a:r>
            <a:b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дошкольного возраста, представления о необходимости заботы о своём здоровье.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03848" y="3933056"/>
            <a:ext cx="5254352" cy="151216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Ведёт кружок «Наш девиз – здоровью «ДА!»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 МБДОУ Д/с №23 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Левченко Любовь Ивановна 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2022-2023 учебный год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            «ВЕСЁЛЫЕ ЭСТАФЕТЫ»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122" name="Picture 2" descr="C:\Users\Гость\Pictures\Downloads\20221018_103218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70375" y="2514600"/>
            <a:ext cx="3657600" cy="2743200"/>
          </a:xfrm>
          <a:prstGeom prst="rect">
            <a:avLst/>
          </a:prstGeom>
          <a:noFill/>
        </p:spPr>
      </p:pic>
      <p:pic>
        <p:nvPicPr>
          <p:cNvPr id="5123" name="Picture 3" descr="C:\Users\Гость\Pictures\Downloads\20221018_10310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514600"/>
            <a:ext cx="3657600" cy="274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000108"/>
            <a:ext cx="7467600" cy="5473844"/>
          </a:xfrm>
        </p:spPr>
        <p:txBody>
          <a:bodyPr>
            <a:normAutofit/>
          </a:bodyPr>
          <a:lstStyle/>
          <a:p>
            <a:r>
              <a:rPr lang="ru-RU" dirty="0" smtClean="0"/>
              <a:t>кружок «Наш девиз – здоровью «ДА!» с детьми 6-7 лет, в подготовительной к школе группе    № 5 компенсирующей направленности; </a:t>
            </a:r>
          </a:p>
          <a:p>
            <a:r>
              <a:rPr lang="ru-RU" dirty="0" smtClean="0"/>
              <a:t>образовательная деятельность рассчитана на 32 занятия, в учебный год; </a:t>
            </a:r>
          </a:p>
          <a:p>
            <a:r>
              <a:rPr lang="ru-RU" dirty="0" smtClean="0"/>
              <a:t>занятия проводятся с октября по </a:t>
            </a:r>
            <a:r>
              <a:rPr lang="ru-RU" dirty="0" smtClean="0"/>
              <a:t>июнь</a:t>
            </a:r>
            <a:r>
              <a:rPr lang="ru-RU" dirty="0" smtClean="0"/>
              <a:t> </a:t>
            </a:r>
            <a:r>
              <a:rPr lang="ru-RU" dirty="0" smtClean="0"/>
              <a:t>1 раз в неделю- 30 минут, во второй половине дня, по четвергам;</a:t>
            </a:r>
          </a:p>
          <a:p>
            <a:r>
              <a:rPr lang="ru-RU" dirty="0" smtClean="0"/>
              <a:t>в структуру  занятия входит:</a:t>
            </a:r>
          </a:p>
          <a:p>
            <a:pPr>
              <a:buNone/>
            </a:pPr>
            <a:r>
              <a:rPr lang="ru-RU" dirty="0" smtClean="0"/>
              <a:t> - вступительная беседа (5 мин);</a:t>
            </a:r>
          </a:p>
          <a:p>
            <a:pPr>
              <a:buNone/>
            </a:pPr>
            <a:r>
              <a:rPr lang="ru-RU" dirty="0" smtClean="0"/>
              <a:t> -основная часть (20 мин); </a:t>
            </a:r>
          </a:p>
          <a:p>
            <a:pPr>
              <a:buNone/>
            </a:pPr>
            <a:r>
              <a:rPr lang="ru-RU" dirty="0" smtClean="0"/>
              <a:t> - заключительная часть (5 мин). 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5800" y="1628801"/>
            <a:ext cx="8062664" cy="1584175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475656" y="3356992"/>
            <a:ext cx="7200800" cy="1368152"/>
          </a:xfrm>
        </p:spPr>
        <p:txBody>
          <a:bodyPr>
            <a:normAutofit fontScale="70000" lnSpcReduction="20000"/>
          </a:bodyPr>
          <a:lstStyle/>
          <a:p>
            <a:r>
              <a:rPr lang="ru-RU" sz="2400" dirty="0" smtClean="0"/>
              <a:t>Сайт учреждения: </a:t>
            </a:r>
            <a:r>
              <a:rPr lang="en-US" sz="2400" dirty="0" smtClean="0"/>
              <a:t>http</a:t>
            </a:r>
            <a:r>
              <a:rPr lang="ru-RU" sz="2400" dirty="0" smtClean="0"/>
              <a:t>://</a:t>
            </a:r>
            <a:r>
              <a:rPr lang="en-US" sz="2400" dirty="0" err="1" smtClean="0"/>
              <a:t>detsad</a:t>
            </a:r>
            <a:r>
              <a:rPr lang="ru-RU" sz="2400" dirty="0" smtClean="0"/>
              <a:t>23-</a:t>
            </a:r>
            <a:r>
              <a:rPr lang="en-US" sz="2400" dirty="0" err="1" smtClean="0"/>
              <a:t>kam</a:t>
            </a:r>
            <a:r>
              <a:rPr lang="ru-RU" sz="2400" dirty="0" smtClean="0"/>
              <a:t>.</a:t>
            </a:r>
            <a:r>
              <a:rPr lang="en-US" sz="2400" dirty="0" err="1" smtClean="0"/>
              <a:t>ru</a:t>
            </a:r>
            <a:endParaRPr lang="ru-RU" sz="2400" dirty="0" smtClean="0"/>
          </a:p>
          <a:p>
            <a:r>
              <a:rPr lang="ru-RU" sz="2400" dirty="0" smtClean="0"/>
              <a:t>Электронная почта: </a:t>
            </a:r>
            <a:r>
              <a:rPr lang="en-US" sz="2400" u="sng" dirty="0" err="1" smtClean="0">
                <a:hlinkClick r:id="rId2"/>
              </a:rPr>
              <a:t>dou</a:t>
            </a:r>
            <a:r>
              <a:rPr lang="ru-RU" sz="2400" u="sng" dirty="0" smtClean="0">
                <a:hlinkClick r:id="rId2"/>
              </a:rPr>
              <a:t>23</a:t>
            </a:r>
            <a:r>
              <a:rPr lang="en-US" sz="2400" u="sng" dirty="0" err="1" smtClean="0">
                <a:hlinkClick r:id="rId2"/>
              </a:rPr>
              <a:t>kam</a:t>
            </a:r>
            <a:r>
              <a:rPr lang="ru-RU" sz="2400" u="sng" dirty="0" smtClean="0">
                <a:hlinkClick r:id="rId2"/>
              </a:rPr>
              <a:t>@</a:t>
            </a:r>
            <a:r>
              <a:rPr lang="en-US" sz="2400" u="sng" dirty="0" err="1" smtClean="0">
                <a:hlinkClick r:id="rId2"/>
              </a:rPr>
              <a:t>yandex</a:t>
            </a:r>
            <a:r>
              <a:rPr lang="ru-RU" sz="2400" u="sng" dirty="0" smtClean="0">
                <a:hlinkClick r:id="rId2"/>
              </a:rPr>
              <a:t>.</a:t>
            </a:r>
            <a:r>
              <a:rPr lang="en-US" sz="2400" u="sng" dirty="0" err="1" smtClean="0">
                <a:hlinkClick r:id="rId2"/>
              </a:rPr>
              <a:t>ru</a:t>
            </a:r>
            <a:endParaRPr lang="ru-RU" sz="2400" dirty="0" smtClean="0"/>
          </a:p>
          <a:p>
            <a:r>
              <a:rPr lang="ru-RU" sz="2400" dirty="0" smtClean="0"/>
              <a:t>г. Камышин, 5микрорайон  дом 75  Телефон: 8(84457)5-65-41</a:t>
            </a:r>
          </a:p>
          <a:p>
            <a:pPr algn="r">
              <a:spcBef>
                <a:spcPts val="0"/>
              </a:spcBef>
            </a:pPr>
            <a:r>
              <a:rPr lang="ru-RU" sz="2400" dirty="0" smtClean="0">
                <a:solidFill>
                  <a:schemeClr val="tx1"/>
                </a:solidFill>
              </a:rPr>
              <a:t>Левченко Л.И.</a:t>
            </a:r>
          </a:p>
          <a:p>
            <a:pPr algn="r">
              <a:spcBef>
                <a:spcPts val="0"/>
              </a:spcBef>
            </a:pPr>
            <a:r>
              <a:rPr lang="en-US" sz="2400" dirty="0" smtClean="0">
                <a:solidFill>
                  <a:schemeClr val="tx1"/>
                </a:solidFill>
              </a:rPr>
              <a:t>lli1608@mail.ru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709721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rgbClr val="FF0000"/>
                </a:solidFill>
              </a:rPr>
              <a:t> Цель кружка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«Наш девиз – здоровью «Да!»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643192" cy="487375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3200" dirty="0" smtClean="0"/>
              <a:t>  Обеспечить дошкольнику гармоничное развитие, укрепления здоровья и приобщение детей к здоровому образу жизни.</a:t>
            </a:r>
          </a:p>
          <a:p>
            <a:pPr>
              <a:buNone/>
              <a:defRPr/>
            </a:pPr>
            <a:r>
              <a:rPr lang="ru-RU" sz="3200" dirty="0" smtClean="0"/>
              <a:t>  Деятельность кружка представляет систему увлекательных занятий для детей в игровой форме, тем самым помогает качественному усвоению программных задач детьми.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,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066130"/>
          </a:xfrm>
        </p:spPr>
        <p:txBody>
          <a:bodyPr/>
          <a:lstStyle/>
          <a:p>
            <a:pPr algn="ctr"/>
            <a:r>
              <a:rPr lang="ru-RU" b="1" dirty="0" smtClean="0"/>
              <a:t>Актуальность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83568" y="1600200"/>
            <a:ext cx="7416824" cy="4873752"/>
          </a:xfrm>
        </p:spPr>
        <p:txBody>
          <a:bodyPr>
            <a:normAutofit fontScale="25000" lnSpcReduction="20000"/>
          </a:bodyPr>
          <a:lstStyle/>
          <a:p>
            <a:r>
              <a:rPr lang="ru-RU" sz="8000" dirty="0" smtClean="0"/>
              <a:t>Фундамент здоровья человека закладывается в детском возрасте, здоровые интересы и привычки, ценностное отношение к здоровью целесообразно начать развивать именно в этот период. В дошкольном возрасте закладываются и основы здорового образа жизни.</a:t>
            </a:r>
            <a:r>
              <a:rPr lang="ru-RU" sz="8000" b="1" dirty="0" smtClean="0"/>
              <a:t> </a:t>
            </a:r>
          </a:p>
          <a:p>
            <a:pPr>
              <a:buNone/>
            </a:pPr>
            <a:endParaRPr lang="ru-RU" sz="4800" b="1" dirty="0" smtClean="0"/>
          </a:p>
          <a:p>
            <a:pPr algn="ctr">
              <a:buNone/>
            </a:pPr>
            <a:r>
              <a:rPr lang="ru-RU" sz="4800" b="1" dirty="0" smtClean="0"/>
              <a:t> </a:t>
            </a:r>
          </a:p>
          <a:p>
            <a:pPr algn="ctr">
              <a:buNone/>
            </a:pPr>
            <a:r>
              <a:rPr lang="ru-RU" sz="8600" b="1" dirty="0" smtClean="0">
                <a:solidFill>
                  <a:srgbClr val="FF0000"/>
                </a:solidFill>
              </a:rPr>
              <a:t>Планируемые результаты кружка </a:t>
            </a:r>
          </a:p>
          <a:p>
            <a:pPr algn="ctr">
              <a:buNone/>
            </a:pPr>
            <a:r>
              <a:rPr lang="ru-RU" sz="8600" b="1" dirty="0" smtClean="0">
                <a:solidFill>
                  <a:srgbClr val="FF0000"/>
                </a:solidFill>
              </a:rPr>
              <a:t>«Наш девиз – здоровью «ДА!» </a:t>
            </a:r>
          </a:p>
          <a:p>
            <a:endParaRPr lang="ru-RU" sz="4800" dirty="0" smtClean="0">
              <a:solidFill>
                <a:srgbClr val="FF0000"/>
              </a:solidFill>
            </a:endParaRPr>
          </a:p>
          <a:p>
            <a:endParaRPr lang="ru-RU" sz="4800" dirty="0" smtClean="0"/>
          </a:p>
          <a:p>
            <a:r>
              <a:rPr lang="ru-RU" sz="8000" dirty="0" smtClean="0"/>
              <a:t>В ходе реализации программы получить положительный результат темпов прироста физических качеств дошкольника: ловкость, сила, выносливость.</a:t>
            </a:r>
          </a:p>
          <a:p>
            <a:r>
              <a:rPr lang="ru-RU" sz="8000" dirty="0" smtClean="0"/>
              <a:t>Вовлечение детей в профилактические мероприятия. </a:t>
            </a:r>
            <a:endParaRPr lang="ru-RU" sz="8000" b="1" dirty="0" smtClean="0"/>
          </a:p>
          <a:p>
            <a:pPr>
              <a:buNone/>
            </a:pPr>
            <a:r>
              <a:rPr lang="ru-RU" sz="8000" b="1" dirty="0" smtClean="0"/>
              <a:t/>
            </a:r>
            <a:br>
              <a:rPr lang="ru-RU" sz="8000" b="1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endParaRPr lang="ru-RU" sz="4000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7241232" cy="11430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ЗАДАЧИ: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Формирование правильной осанки и укрепление всех групп мышц, содействие профилактике плоскостопия. </a:t>
            </a:r>
          </a:p>
          <a:p>
            <a:r>
              <a:rPr lang="ru-RU" dirty="0" smtClean="0"/>
              <a:t>Создание условий для реализации потребности детей в двигательной активности. </a:t>
            </a:r>
          </a:p>
          <a:p>
            <a:r>
              <a:rPr lang="ru-RU" dirty="0" smtClean="0"/>
              <a:t>Развивать двигательные способности детей и физических качеств (быстрота, сила, выносливость, гибкость, подвижность в суставах, ловкость).</a:t>
            </a:r>
          </a:p>
          <a:p>
            <a:r>
              <a:rPr lang="ru-RU" dirty="0" smtClean="0"/>
              <a:t>Воспитание потребности в здоровом образе жизни.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7241232" cy="1143000"/>
          </a:xfrm>
        </p:spPr>
        <p:txBody>
          <a:bodyPr>
            <a:normAutofit/>
          </a:bodyPr>
          <a:lstStyle/>
          <a:p>
            <a:pPr lvl="0" algn="ctr"/>
            <a:r>
              <a:rPr lang="ru-RU" sz="2400" dirty="0" smtClean="0">
                <a:solidFill>
                  <a:srgbClr val="FF0000"/>
                </a:solidFill>
              </a:rPr>
              <a:t> «Соблюдаем правила личной гигиены»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5" name="Picture 2" descr="C:\Users\Гость\Pictures\Downloads\DPnctVUXcqg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428868"/>
            <a:ext cx="7467600" cy="3359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7241232" cy="11430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«ВОДИЧКА, ВОДИЧКА, </a:t>
            </a:r>
            <a:b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УМОЙ МОЁ ЛИЧИКО»</a:t>
            </a:r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 descr="C:\Users\Гость\Pictures\Downloads\lRekMUZMkYo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356802"/>
            <a:ext cx="7467600" cy="3360420"/>
          </a:xfrm>
          <a:prstGeom prst="rect">
            <a:avLst/>
          </a:prstGeom>
          <a:noFill/>
        </p:spPr>
      </p:pic>
      <p:pic>
        <p:nvPicPr>
          <p:cNvPr id="4" name="Picture 4" descr="C:\Users\Гость\Pictures\Downloads\lRekMUZMkY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357430"/>
            <a:ext cx="7467600" cy="3360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6809184" cy="108498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«ЗДОРОВЫЕ НОЖКИ 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ШАГАЮТ ПО ДОРОЖКАМ»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Гость\Pictures\Downloads\20221018_15102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3390" y="1600200"/>
            <a:ext cx="3655219" cy="4873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«ЕСЛИ ХОЧЕЩЬ БЫТЬ ЗДОРОВ, ЗАНИМАЙСЯ!»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Гость\Pictures\Downloads\20221018_10250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736"/>
            <a:ext cx="4536020" cy="3330577"/>
          </a:xfrm>
          <a:prstGeom prst="rect">
            <a:avLst/>
          </a:prstGeom>
          <a:noFill/>
        </p:spPr>
      </p:pic>
      <p:pic>
        <p:nvPicPr>
          <p:cNvPr id="9" name="Picture 2" descr="C:\Users\Гость\Pictures\Downloads\20221018_1043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3429000"/>
            <a:ext cx="4130150" cy="30976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«ВОТ ТАК РУЧКИ» - </a:t>
            </a:r>
            <a:r>
              <a:rPr lang="ru-RU" sz="2800" dirty="0" err="1" smtClean="0">
                <a:solidFill>
                  <a:srgbClr val="FF0000"/>
                </a:solidFill>
              </a:rPr>
              <a:t>самомассаж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Users\Гость\Pictures\Downloads\20221018_15592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1916" y="1600200"/>
            <a:ext cx="6498167" cy="4873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605</TotalTime>
  <Words>348</Words>
  <Application>Microsoft Office PowerPoint</Application>
  <PresentationFormat>Экран (4:3)</PresentationFormat>
  <Paragraphs>44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Эркер</vt:lpstr>
      <vt:lpstr>Формирование, у детей  дошкольного возраста, представления о необходимости заботы о своём здоровье.</vt:lpstr>
      <vt:lpstr>         Цель кружка  «Наш девиз – здоровью «Да!»</vt:lpstr>
      <vt:lpstr>Актуальность</vt:lpstr>
      <vt:lpstr>ЗАДАЧИ:  </vt:lpstr>
      <vt:lpstr> «Соблюдаем правила личной гигиены»</vt:lpstr>
      <vt:lpstr>«ВОДИЧКА, ВОДИЧКА,  УМОЙ МОЁ ЛИЧИКО»</vt:lpstr>
      <vt:lpstr>«ЗДОРОВЫЕ НОЖКИ  ШАГАЮТ ПО ДОРОЖКАМ»</vt:lpstr>
      <vt:lpstr>«ЕСЛИ ХОЧЕЩЬ БЫТЬ ЗДОРОВ, ЗАНИМАЙСЯ!»</vt:lpstr>
      <vt:lpstr>«ВОТ ТАК РУЧКИ» - самомассаж</vt:lpstr>
      <vt:lpstr>            «ВЕСЁЛЫЕ ЭСТАФЕТЫ»</vt:lpstr>
      <vt:lpstr>Слайд 11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Экологическое экспериментирование как метод обучения в детском саду</dc:title>
  <dc:creator>Левченко</dc:creator>
  <cp:lastModifiedBy>Гость</cp:lastModifiedBy>
  <cp:revision>124</cp:revision>
  <dcterms:created xsi:type="dcterms:W3CDTF">2015-10-18T17:56:30Z</dcterms:created>
  <dcterms:modified xsi:type="dcterms:W3CDTF">2022-10-18T16:53:55Z</dcterms:modified>
</cp:coreProperties>
</file>